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9"/>
  </p:sldMasterIdLst>
  <p:notesMasterIdLst>
    <p:notesMasterId r:id="rId41"/>
  </p:notesMasterIdLst>
  <p:handoutMasterIdLst>
    <p:handoutMasterId r:id="rId42"/>
  </p:handoutMasterIdLst>
  <p:sldIdLst>
    <p:sldId id="265" r:id="rId30"/>
    <p:sldId id="259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</p:sldIdLst>
  <p:sldSz cx="12192000" cy="6858000"/>
  <p:notesSz cx="6858000" cy="9144000"/>
  <p:embeddedFontLst>
    <p:embeddedFont>
      <p:font typeface="Apis For Office" panose="020B0504010101010104" pitchFamily="34" charset="0"/>
      <p:regular r:id="rId43"/>
      <p:bold r:id="rId44"/>
      <p:italic r:id="rId45"/>
      <p:boldItalic r:id="rId46"/>
    </p:embeddedFont>
    <p:embeddedFont>
      <p:font typeface="Apis For Office Light" panose="020B0404010101010104" pitchFamily="3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9951" autoAdjust="0"/>
  </p:normalViewPr>
  <p:slideViewPr>
    <p:cSldViewPr snapToGrid="0" showGuides="1">
      <p:cViewPr varScale="1">
        <p:scale>
          <a:sx n="101" d="100"/>
          <a:sy n="101" d="100"/>
        </p:scale>
        <p:origin x="14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5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font" Target="fonts/font3.fntdata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7.xml"/><Relationship Id="rId49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2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customXml" Target="../customXml/item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23/11/2023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23/11/2023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8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9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5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9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9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6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9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787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5245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910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32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9989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2701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84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38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46641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CBD4A-182F-487E-B21D-5F418CE42D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80000" y="647700"/>
            <a:ext cx="1920000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2D14D3-8709-434C-A54B-15ADD1D8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505526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391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6264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5960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612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35999" y="3429000"/>
            <a:ext cx="4164001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35999" y="648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3999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5229E68-3EC6-4831-B439-8804F87FE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4900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B.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80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A2ECB2A-19E9-48E5-91DB-E34F20D2A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86881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1618E7-6259-402C-A006-7EB43B92C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0814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592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8000"/>
            <a:ext cx="10896000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548000"/>
            <a:ext cx="10896001" cy="46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D294CC-24C2-47E3-B826-6C408388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183410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10896601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92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F405E3-B39D-45EE-8E47-4F2225BD2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292303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8265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57236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613646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7579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8120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4001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1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74000" y="5077014"/>
            <a:ext cx="475428" cy="1767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980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D94F7-3470-4EDF-8360-C604BB358116}" type="datetime3">
              <a:rPr lang="en-US" smtClean="0"/>
              <a:t>23 November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7712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840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79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4.xml"/><Relationship Id="rId47" Type="http://schemas.openxmlformats.org/officeDocument/2006/relationships/tags" Target="../tags/tag9.xml"/><Relationship Id="rId63" Type="http://schemas.openxmlformats.org/officeDocument/2006/relationships/tags" Target="../tags/tag25.xml"/><Relationship Id="rId68" Type="http://schemas.openxmlformats.org/officeDocument/2006/relationships/tags" Target="../tags/tag30.xml"/><Relationship Id="rId84" Type="http://schemas.openxmlformats.org/officeDocument/2006/relationships/tags" Target="../tags/tag46.xml"/><Relationship Id="rId89" Type="http://schemas.openxmlformats.org/officeDocument/2006/relationships/tags" Target="../tags/tag51.xml"/><Relationship Id="rId112" Type="http://schemas.openxmlformats.org/officeDocument/2006/relationships/tags" Target="../tags/tag74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69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tags" Target="../tags/tag15.xml"/><Relationship Id="rId58" Type="http://schemas.openxmlformats.org/officeDocument/2006/relationships/tags" Target="../tags/tag20.xml"/><Relationship Id="rId74" Type="http://schemas.openxmlformats.org/officeDocument/2006/relationships/tags" Target="../tags/tag36.xml"/><Relationship Id="rId79" Type="http://schemas.openxmlformats.org/officeDocument/2006/relationships/tags" Target="../tags/tag41.xml"/><Relationship Id="rId102" Type="http://schemas.openxmlformats.org/officeDocument/2006/relationships/tags" Target="../tags/tag64.xml"/><Relationship Id="rId123" Type="http://schemas.openxmlformats.org/officeDocument/2006/relationships/tags" Target="../tags/tag85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3.xml"/><Relationship Id="rId82" Type="http://schemas.openxmlformats.org/officeDocument/2006/relationships/tags" Target="../tags/tag44.xml"/><Relationship Id="rId90" Type="http://schemas.openxmlformats.org/officeDocument/2006/relationships/tags" Target="../tags/tag52.xml"/><Relationship Id="rId95" Type="http://schemas.openxmlformats.org/officeDocument/2006/relationships/tags" Target="../tags/tag57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5.xml"/><Relationship Id="rId48" Type="http://schemas.openxmlformats.org/officeDocument/2006/relationships/tags" Target="../tags/tag10.xml"/><Relationship Id="rId56" Type="http://schemas.openxmlformats.org/officeDocument/2006/relationships/tags" Target="../tags/tag18.xml"/><Relationship Id="rId64" Type="http://schemas.openxmlformats.org/officeDocument/2006/relationships/tags" Target="../tags/tag26.xml"/><Relationship Id="rId69" Type="http://schemas.openxmlformats.org/officeDocument/2006/relationships/tags" Target="../tags/tag31.xml"/><Relationship Id="rId77" Type="http://schemas.openxmlformats.org/officeDocument/2006/relationships/tags" Target="../tags/tag39.xml"/><Relationship Id="rId100" Type="http://schemas.openxmlformats.org/officeDocument/2006/relationships/tags" Target="../tags/tag62.xml"/><Relationship Id="rId105" Type="http://schemas.openxmlformats.org/officeDocument/2006/relationships/tags" Target="../tags/tag67.xml"/><Relationship Id="rId113" Type="http://schemas.openxmlformats.org/officeDocument/2006/relationships/tags" Target="../tags/tag75.xml"/><Relationship Id="rId118" Type="http://schemas.openxmlformats.org/officeDocument/2006/relationships/tags" Target="../tags/tag80.xml"/><Relationship Id="rId126" Type="http://schemas.openxmlformats.org/officeDocument/2006/relationships/tags" Target="../tags/tag8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3.xml"/><Relationship Id="rId72" Type="http://schemas.openxmlformats.org/officeDocument/2006/relationships/tags" Target="../tags/tag34.xml"/><Relationship Id="rId80" Type="http://schemas.openxmlformats.org/officeDocument/2006/relationships/tags" Target="../tags/tag42.xml"/><Relationship Id="rId85" Type="http://schemas.openxmlformats.org/officeDocument/2006/relationships/tags" Target="../tags/tag47.xml"/><Relationship Id="rId93" Type="http://schemas.openxmlformats.org/officeDocument/2006/relationships/tags" Target="../tags/tag55.xml"/><Relationship Id="rId98" Type="http://schemas.openxmlformats.org/officeDocument/2006/relationships/tags" Target="../tags/tag60.xml"/><Relationship Id="rId121" Type="http://schemas.openxmlformats.org/officeDocument/2006/relationships/tags" Target="../tags/tag8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46" Type="http://schemas.openxmlformats.org/officeDocument/2006/relationships/tags" Target="../tags/tag8.xml"/><Relationship Id="rId59" Type="http://schemas.openxmlformats.org/officeDocument/2006/relationships/tags" Target="../tags/tag21.xml"/><Relationship Id="rId67" Type="http://schemas.openxmlformats.org/officeDocument/2006/relationships/tags" Target="../tags/tag29.xml"/><Relationship Id="rId103" Type="http://schemas.openxmlformats.org/officeDocument/2006/relationships/tags" Target="../tags/tag65.xml"/><Relationship Id="rId108" Type="http://schemas.openxmlformats.org/officeDocument/2006/relationships/tags" Target="../tags/tag70.xml"/><Relationship Id="rId116" Type="http://schemas.openxmlformats.org/officeDocument/2006/relationships/tags" Target="../tags/tag78.xml"/><Relationship Id="rId124" Type="http://schemas.openxmlformats.org/officeDocument/2006/relationships/tags" Target="../tags/tag8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3.xml"/><Relationship Id="rId54" Type="http://schemas.openxmlformats.org/officeDocument/2006/relationships/tags" Target="../tags/tag16.xml"/><Relationship Id="rId62" Type="http://schemas.openxmlformats.org/officeDocument/2006/relationships/tags" Target="../tags/tag24.xml"/><Relationship Id="rId70" Type="http://schemas.openxmlformats.org/officeDocument/2006/relationships/tags" Target="../tags/tag32.xml"/><Relationship Id="rId75" Type="http://schemas.openxmlformats.org/officeDocument/2006/relationships/tags" Target="../tags/tag37.xml"/><Relationship Id="rId83" Type="http://schemas.openxmlformats.org/officeDocument/2006/relationships/tags" Target="../tags/tag45.xml"/><Relationship Id="rId88" Type="http://schemas.openxmlformats.org/officeDocument/2006/relationships/tags" Target="../tags/tag50.xml"/><Relationship Id="rId91" Type="http://schemas.openxmlformats.org/officeDocument/2006/relationships/tags" Target="../tags/tag53.xml"/><Relationship Id="rId96" Type="http://schemas.openxmlformats.org/officeDocument/2006/relationships/tags" Target="../tags/tag58.xml"/><Relationship Id="rId111" Type="http://schemas.openxmlformats.org/officeDocument/2006/relationships/tags" Target="../tags/tag7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1.xml"/><Relationship Id="rId57" Type="http://schemas.openxmlformats.org/officeDocument/2006/relationships/tags" Target="../tags/tag19.xml"/><Relationship Id="rId106" Type="http://schemas.openxmlformats.org/officeDocument/2006/relationships/tags" Target="../tags/tag68.xml"/><Relationship Id="rId114" Type="http://schemas.openxmlformats.org/officeDocument/2006/relationships/tags" Target="../tags/tag76.xml"/><Relationship Id="rId119" Type="http://schemas.openxmlformats.org/officeDocument/2006/relationships/tags" Target="../tags/tag8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6.xml"/><Relationship Id="rId52" Type="http://schemas.openxmlformats.org/officeDocument/2006/relationships/tags" Target="../tags/tag14.xml"/><Relationship Id="rId60" Type="http://schemas.openxmlformats.org/officeDocument/2006/relationships/tags" Target="../tags/tag22.xml"/><Relationship Id="rId65" Type="http://schemas.openxmlformats.org/officeDocument/2006/relationships/tags" Target="../tags/tag27.xml"/><Relationship Id="rId73" Type="http://schemas.openxmlformats.org/officeDocument/2006/relationships/tags" Target="../tags/tag35.xml"/><Relationship Id="rId78" Type="http://schemas.openxmlformats.org/officeDocument/2006/relationships/tags" Target="../tags/tag40.xml"/><Relationship Id="rId81" Type="http://schemas.openxmlformats.org/officeDocument/2006/relationships/tags" Target="../tags/tag43.xml"/><Relationship Id="rId86" Type="http://schemas.openxmlformats.org/officeDocument/2006/relationships/tags" Target="../tags/tag48.xml"/><Relationship Id="rId94" Type="http://schemas.openxmlformats.org/officeDocument/2006/relationships/tags" Target="../tags/tag56.xml"/><Relationship Id="rId99" Type="http://schemas.openxmlformats.org/officeDocument/2006/relationships/tags" Target="../tags/tag61.xml"/><Relationship Id="rId101" Type="http://schemas.openxmlformats.org/officeDocument/2006/relationships/tags" Target="../tags/tag63.xml"/><Relationship Id="rId122" Type="http://schemas.openxmlformats.org/officeDocument/2006/relationships/tags" Target="../tags/tag8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.xml"/><Relationship Id="rId109" Type="http://schemas.openxmlformats.org/officeDocument/2006/relationships/tags" Target="../tags/tag71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12.xml"/><Relationship Id="rId55" Type="http://schemas.openxmlformats.org/officeDocument/2006/relationships/tags" Target="../tags/tag17.xml"/><Relationship Id="rId76" Type="http://schemas.openxmlformats.org/officeDocument/2006/relationships/tags" Target="../tags/tag38.xml"/><Relationship Id="rId97" Type="http://schemas.openxmlformats.org/officeDocument/2006/relationships/tags" Target="../tags/tag59.xml"/><Relationship Id="rId104" Type="http://schemas.openxmlformats.org/officeDocument/2006/relationships/tags" Target="../tags/tag66.xml"/><Relationship Id="rId120" Type="http://schemas.openxmlformats.org/officeDocument/2006/relationships/tags" Target="../tags/tag82.xml"/><Relationship Id="rId125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3.xml"/><Relationship Id="rId92" Type="http://schemas.openxmlformats.org/officeDocument/2006/relationships/tags" Target="../tags/tag5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2.xml"/><Relationship Id="rId45" Type="http://schemas.openxmlformats.org/officeDocument/2006/relationships/tags" Target="../tags/tag7.xml"/><Relationship Id="rId66" Type="http://schemas.openxmlformats.org/officeDocument/2006/relationships/tags" Target="../tags/tag28.xml"/><Relationship Id="rId87" Type="http://schemas.openxmlformats.org/officeDocument/2006/relationships/tags" Target="../tags/tag49.xml"/><Relationship Id="rId110" Type="http://schemas.openxmlformats.org/officeDocument/2006/relationships/tags" Target="../tags/tag72.xml"/><Relationship Id="rId115" Type="http://schemas.openxmlformats.org/officeDocument/2006/relationships/tags" Target="../tags/tag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Novo Nordisk</a:t>
            </a:r>
            <a:r>
              <a:rPr lang="en-US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5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6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5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2" r:id="rId2"/>
    <p:sldLayoutId id="2147483796" r:id="rId3"/>
    <p:sldLayoutId id="2147483730" r:id="rId4"/>
    <p:sldLayoutId id="2147483737" r:id="rId5"/>
    <p:sldLayoutId id="2147483801" r:id="rId6"/>
    <p:sldLayoutId id="2147483806" r:id="rId7"/>
    <p:sldLayoutId id="2147483765" r:id="rId8"/>
    <p:sldLayoutId id="2147483731" r:id="rId9"/>
    <p:sldLayoutId id="2147483766" r:id="rId10"/>
    <p:sldLayoutId id="2147483802" r:id="rId11"/>
    <p:sldLayoutId id="2147483804" r:id="rId12"/>
    <p:sldLayoutId id="2147483797" r:id="rId13"/>
    <p:sldLayoutId id="2147483732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90" r:id="rId22"/>
    <p:sldLayoutId id="2147483793" r:id="rId23"/>
    <p:sldLayoutId id="2147483798" r:id="rId24"/>
    <p:sldLayoutId id="2147483794" r:id="rId25"/>
    <p:sldLayoutId id="2147483795" r:id="rId26"/>
    <p:sldLayoutId id="2147483774" r:id="rId27"/>
    <p:sldLayoutId id="2147483775" r:id="rId28"/>
    <p:sldLayoutId id="2147483776" r:id="rId29"/>
    <p:sldLayoutId id="2147483799" r:id="rId30"/>
    <p:sldLayoutId id="2147483800" r:id="rId31"/>
    <p:sldLayoutId id="2147483743" r:id="rId32"/>
    <p:sldLayoutId id="2147483744" r:id="rId33"/>
    <p:sldLayoutId id="2147483803" r:id="rId34"/>
    <p:sldLayoutId id="2147483805" r:id="rId35"/>
    <p:sldLayoutId id="2147483762" r:id="rId36"/>
    <p:sldLayoutId id="2147483751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  <p15:guide id="21" pos="2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2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38CB3E-62AC-40BE-824F-4BC7B7B78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Forældretilfredshedsundersøgelse</a:t>
            </a:r>
            <a:r>
              <a:rPr lang="en-US" sz="2800" dirty="0"/>
              <a:t> </a:t>
            </a:r>
            <a:r>
              <a:rPr lang="en-US" sz="2800" dirty="0" err="1"/>
              <a:t>Vandpytten</a:t>
            </a:r>
            <a:r>
              <a:rPr lang="en-US" sz="2800" dirty="0"/>
              <a:t> 2023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7D3A588-7941-7E07-C82D-6F61955ADA4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24433" r="244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C0A48-D5CB-48FD-BD17-ED27110C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4B6A3-2F32-4E08-8977-44A2E775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9851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3DF8F-5851-07D5-46AA-590F9B35E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17" y="152400"/>
            <a:ext cx="10042008" cy="649875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872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42B4C-34B9-EA9F-1D59-8E5989253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82007"/>
            <a:ext cx="10182225" cy="657301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5364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617EDB-F291-6DF5-5F02-52D6361F1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32" y="150420"/>
            <a:ext cx="10222786" cy="659453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3981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01F74-7845-CB8D-6879-A510FB19F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93" y="125834"/>
            <a:ext cx="10274107" cy="658746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3033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287C3-55FB-919A-BE9E-C43BA4EB5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85" y="100668"/>
            <a:ext cx="10059365" cy="653817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2865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EF3CA-BC6F-67DA-375C-273129B95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91444"/>
            <a:ext cx="9977509" cy="645223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2076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11073-F2AA-03DE-B3C3-E9154C2F8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19" y="125834"/>
            <a:ext cx="9831441" cy="633211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652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5A61A-C0D6-80E8-161A-157626F7B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4" y="110565"/>
            <a:ext cx="9932713" cy="645215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3231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DF5C7-868B-C387-6AB9-4FFFED258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4" y="161925"/>
            <a:ext cx="9907218" cy="638175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5437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E345C-899B-0693-CD70-66CAF79A4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85" y="104775"/>
            <a:ext cx="9826601" cy="645795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37201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Novo Nordisk template 2023.pptx" id="{A4B325A4-D7E1-4A28-875F-ABE97A165AA8}" vid="{65125BF6-BC4A-4759-A16E-02C6E997CB83}"/>
    </a:ext>
  </a:extLst>
</a:theme>
</file>

<file path=ppt/theme/theme2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.xml><?xml version="1.0" encoding="utf-8"?>
<TemplafyTemplateConfiguration><![CDATA[{"elementsMetadata":[],"transformationConfigurations":[],"templateName":"Novo Nordisk template 2023","templateDescription":"Create a new presentation","enableDocumentContentUpdater":true,"version":"1.1"}]]></Templafy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8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352323190490566","enableDocumentContentUpdater":true,"version":"1.1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dataSource":"P - Logo Choice","displayColumn":"logoUI","hideIfNoUserInteractionRequired":false,"distinct":true,"required":false,"autoSelectFirstOption":false,"helpTexts":{"prefix":"","postfix":""},"spacing":{},"type":"dropDown","name":"PLogoChoice","label":"Choose template version","fullyQualifiedName":"PLogoChoice"}],"formDataEntries":[]}]]></Templafy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Props1.xml><?xml version="1.0" encoding="utf-8"?>
<ds:datastoreItem xmlns:ds="http://schemas.openxmlformats.org/officeDocument/2006/customXml" ds:itemID="{0B07BD43-3216-4B65-8017-35855EE7B1C9}">
  <ds:schemaRefs/>
</ds:datastoreItem>
</file>

<file path=customXml/itemProps10.xml><?xml version="1.0" encoding="utf-8"?>
<ds:datastoreItem xmlns:ds="http://schemas.openxmlformats.org/officeDocument/2006/customXml" ds:itemID="{94BB04B5-DD6F-477E-8E58-77B2E432A050}">
  <ds:schemaRefs/>
</ds:datastoreItem>
</file>

<file path=customXml/itemProps11.xml><?xml version="1.0" encoding="utf-8"?>
<ds:datastoreItem xmlns:ds="http://schemas.openxmlformats.org/officeDocument/2006/customXml" ds:itemID="{40F44C73-9900-4A28-AE39-18F921607D26}">
  <ds:schemaRefs/>
</ds:datastoreItem>
</file>

<file path=customXml/itemProps12.xml><?xml version="1.0" encoding="utf-8"?>
<ds:datastoreItem xmlns:ds="http://schemas.openxmlformats.org/officeDocument/2006/customXml" ds:itemID="{FF1730DD-0ED6-4430-A433-4237A3F39F7E}">
  <ds:schemaRefs/>
</ds:datastoreItem>
</file>

<file path=customXml/itemProps13.xml><?xml version="1.0" encoding="utf-8"?>
<ds:datastoreItem xmlns:ds="http://schemas.openxmlformats.org/officeDocument/2006/customXml" ds:itemID="{862A29F5-AA13-4F01-B114-24A9E15C9B6E}">
  <ds:schemaRefs/>
</ds:datastoreItem>
</file>

<file path=customXml/itemProps14.xml><?xml version="1.0" encoding="utf-8"?>
<ds:datastoreItem xmlns:ds="http://schemas.openxmlformats.org/officeDocument/2006/customXml" ds:itemID="{8F4AEBEB-9343-437C-A6DC-1ED765C9E671}">
  <ds:schemaRefs/>
</ds:datastoreItem>
</file>

<file path=customXml/itemProps15.xml><?xml version="1.0" encoding="utf-8"?>
<ds:datastoreItem xmlns:ds="http://schemas.openxmlformats.org/officeDocument/2006/customXml" ds:itemID="{C57F2BED-897D-43B7-8E18-77405F5AD3E6}">
  <ds:schemaRefs/>
</ds:datastoreItem>
</file>

<file path=customXml/itemProps16.xml><?xml version="1.0" encoding="utf-8"?>
<ds:datastoreItem xmlns:ds="http://schemas.openxmlformats.org/officeDocument/2006/customXml" ds:itemID="{AB33C618-F5D5-4F18-80EF-47D9A40A2E8B}">
  <ds:schemaRefs/>
</ds:datastoreItem>
</file>

<file path=customXml/itemProps17.xml><?xml version="1.0" encoding="utf-8"?>
<ds:datastoreItem xmlns:ds="http://schemas.openxmlformats.org/officeDocument/2006/customXml" ds:itemID="{A49CBDEC-380B-461A-ABC1-E0C339966EF5}">
  <ds:schemaRefs/>
</ds:datastoreItem>
</file>

<file path=customXml/itemProps18.xml><?xml version="1.0" encoding="utf-8"?>
<ds:datastoreItem xmlns:ds="http://schemas.openxmlformats.org/officeDocument/2006/customXml" ds:itemID="{8C2ABB0F-0D8A-4FAA-B599-27BFCB5E3BF3}">
  <ds:schemaRefs/>
</ds:datastoreItem>
</file>

<file path=customXml/itemProps19.xml><?xml version="1.0" encoding="utf-8"?>
<ds:datastoreItem xmlns:ds="http://schemas.openxmlformats.org/officeDocument/2006/customXml" ds:itemID="{4C252D88-A2A2-4328-A6C2-A7E3E25129CD}">
  <ds:schemaRefs/>
</ds:datastoreItem>
</file>

<file path=customXml/itemProps2.xml><?xml version="1.0" encoding="utf-8"?>
<ds:datastoreItem xmlns:ds="http://schemas.openxmlformats.org/officeDocument/2006/customXml" ds:itemID="{3EF6E6FF-A500-45E5-BC31-0E5BF6EC43E4}">
  <ds:schemaRefs/>
</ds:datastoreItem>
</file>

<file path=customXml/itemProps20.xml><?xml version="1.0" encoding="utf-8"?>
<ds:datastoreItem xmlns:ds="http://schemas.openxmlformats.org/officeDocument/2006/customXml" ds:itemID="{17073E78-7A87-414B-8824-0FF666FC664A}">
  <ds:schemaRefs/>
</ds:datastoreItem>
</file>

<file path=customXml/itemProps21.xml><?xml version="1.0" encoding="utf-8"?>
<ds:datastoreItem xmlns:ds="http://schemas.openxmlformats.org/officeDocument/2006/customXml" ds:itemID="{BF70FF16-3F60-4DF9-B897-6447FB79B27F}">
  <ds:schemaRefs/>
</ds:datastoreItem>
</file>

<file path=customXml/itemProps22.xml><?xml version="1.0" encoding="utf-8"?>
<ds:datastoreItem xmlns:ds="http://schemas.openxmlformats.org/officeDocument/2006/customXml" ds:itemID="{28978340-577D-4D7C-8FC6-C332606F293A}">
  <ds:schemaRefs/>
</ds:datastoreItem>
</file>

<file path=customXml/itemProps23.xml><?xml version="1.0" encoding="utf-8"?>
<ds:datastoreItem xmlns:ds="http://schemas.openxmlformats.org/officeDocument/2006/customXml" ds:itemID="{ADD461A1-4BE6-41F3-AF00-BD12CA702662}">
  <ds:schemaRefs/>
</ds:datastoreItem>
</file>

<file path=customXml/itemProps24.xml><?xml version="1.0" encoding="utf-8"?>
<ds:datastoreItem xmlns:ds="http://schemas.openxmlformats.org/officeDocument/2006/customXml" ds:itemID="{B898E92B-CC3A-4682-A8D1-4682CC17C877}">
  <ds:schemaRefs/>
</ds:datastoreItem>
</file>

<file path=customXml/itemProps25.xml><?xml version="1.0" encoding="utf-8"?>
<ds:datastoreItem xmlns:ds="http://schemas.openxmlformats.org/officeDocument/2006/customXml" ds:itemID="{72559622-1B4C-4DD7-B971-E35606DCEA84}">
  <ds:schemaRefs/>
</ds:datastoreItem>
</file>

<file path=customXml/itemProps26.xml><?xml version="1.0" encoding="utf-8"?>
<ds:datastoreItem xmlns:ds="http://schemas.openxmlformats.org/officeDocument/2006/customXml" ds:itemID="{B4ABC719-3D89-4C45-A6D3-6461F589A8D3}">
  <ds:schemaRefs/>
</ds:datastoreItem>
</file>

<file path=customXml/itemProps27.xml><?xml version="1.0" encoding="utf-8"?>
<ds:datastoreItem xmlns:ds="http://schemas.openxmlformats.org/officeDocument/2006/customXml" ds:itemID="{FB00FDA3-C985-41B2-9F33-AABDE82159E6}">
  <ds:schemaRefs/>
</ds:datastoreItem>
</file>

<file path=customXml/itemProps28.xml><?xml version="1.0" encoding="utf-8"?>
<ds:datastoreItem xmlns:ds="http://schemas.openxmlformats.org/officeDocument/2006/customXml" ds:itemID="{A9CE54CA-46DE-488A-A821-426480158985}">
  <ds:schemaRefs/>
</ds:datastoreItem>
</file>

<file path=customXml/itemProps3.xml><?xml version="1.0" encoding="utf-8"?>
<ds:datastoreItem xmlns:ds="http://schemas.openxmlformats.org/officeDocument/2006/customXml" ds:itemID="{6D637B48-56B0-4F4E-9B03-97330B2D6499}">
  <ds:schemaRefs/>
</ds:datastoreItem>
</file>

<file path=customXml/itemProps4.xml><?xml version="1.0" encoding="utf-8"?>
<ds:datastoreItem xmlns:ds="http://schemas.openxmlformats.org/officeDocument/2006/customXml" ds:itemID="{0FCF28B5-F4CC-4285-8D66-6FE4CBE32193}">
  <ds:schemaRefs/>
</ds:datastoreItem>
</file>

<file path=customXml/itemProps5.xml><?xml version="1.0" encoding="utf-8"?>
<ds:datastoreItem xmlns:ds="http://schemas.openxmlformats.org/officeDocument/2006/customXml" ds:itemID="{0EAE732B-3A91-411A-8C1A-6FA9E5457B7E}">
  <ds:schemaRefs/>
</ds:datastoreItem>
</file>

<file path=customXml/itemProps6.xml><?xml version="1.0" encoding="utf-8"?>
<ds:datastoreItem xmlns:ds="http://schemas.openxmlformats.org/officeDocument/2006/customXml" ds:itemID="{76554C35-E9BD-4F63-B194-4848047BD79F}">
  <ds:schemaRefs/>
</ds:datastoreItem>
</file>

<file path=customXml/itemProps7.xml><?xml version="1.0" encoding="utf-8"?>
<ds:datastoreItem xmlns:ds="http://schemas.openxmlformats.org/officeDocument/2006/customXml" ds:itemID="{0A401888-7E7F-4A90-B526-D25280B1444F}">
  <ds:schemaRefs/>
</ds:datastoreItem>
</file>

<file path=customXml/itemProps8.xml><?xml version="1.0" encoding="utf-8"?>
<ds:datastoreItem xmlns:ds="http://schemas.openxmlformats.org/officeDocument/2006/customXml" ds:itemID="{B739AD4C-1FF5-4B21-A051-D13B08E37232}">
  <ds:schemaRefs/>
</ds:datastoreItem>
</file>

<file path=customXml/itemProps9.xml><?xml version="1.0" encoding="utf-8"?>
<ds:datastoreItem xmlns:ds="http://schemas.openxmlformats.org/officeDocument/2006/customXml" ds:itemID="{67DED9D3-A14E-437C-BB6A-ABD9AEBE9A6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14</Words>
  <Application>Microsoft Office PowerPoint</Application>
  <PresentationFormat>Widescreen</PresentationFormat>
  <Paragraphs>12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Apis For Office</vt:lpstr>
      <vt:lpstr>Arial</vt:lpstr>
      <vt:lpstr>Apis For Office Light</vt:lpstr>
      <vt:lpstr>Novo Nordisk 16:9</vt:lpstr>
      <vt:lpstr>Forældretilfredshedsundersøgelse Vandpytten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Novo Nordisk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Forældretilfredshedsundersøgelse Vandpytten 2023</dc:title>
  <dc:creator>LSSP (Lasse Platou)</dc:creator>
  <cp:lastModifiedBy>LSSP (Lasse Platou)</cp:lastModifiedBy>
  <cp:revision>1</cp:revision>
  <dcterms:created xsi:type="dcterms:W3CDTF">2023-11-23T14:29:56Z</dcterms:created>
  <dcterms:modified xsi:type="dcterms:W3CDTF">2023-11-23T14:38:43Z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2023-01-03T11:21:32.9463325Z</vt:lpwstr>
  </property>
  <property fmtid="{D5CDD505-2E9C-101B-9397-08002B2CF9AE}" pid="3" name="HasRun">
    <vt:lpwstr>NULL</vt:lpwstr>
  </property>
</Properties>
</file>