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5DFE8-1EAD-488A-82F2-2FEE2F45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090929F-72EA-493D-B344-3B2ECDA8C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B835F2-8DF2-4F15-82FD-6D8179F2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09692F-3505-4284-A8D9-02330A79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255596-D018-4E32-91DA-7746DAF2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782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A85B2-3F43-49F6-B2E0-A105D78B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2D357E5-895A-4614-9049-CFAD00F6E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E5796D-F8D0-4E60-BF9F-F9303A57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4CBC06-6303-46C6-860D-643242313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6F5A997-40FE-4A7A-A377-247EEA32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70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99744A5-CBA8-4565-9ADA-17551FC7F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76CA3FA-7F9B-40C4-BC17-03078D260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ED73D3-D405-48C7-BA41-E4F775D2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4FCA915-5290-4A9E-98C1-03D90EEAB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3F4BA9C-1A80-4C18-9EF7-019991A7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26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5F8420-CB89-4CD1-9EC1-3BDEAFEB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72793F-40A0-48E0-A553-7672D7AC6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3E37BD-41A9-4F99-BE54-04CA034D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EF9F0E-CB9A-474F-A32E-7018A617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E45D15-EBC1-4721-9721-0803137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67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5936B-8995-44B4-8132-F697E241A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FAEB608-6C63-4611-A088-6328DA9D2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15E9C97-F9A9-481C-B919-ABB3D767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87709DC-7835-4979-B8E1-114862E3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4FB4C1-771A-41C1-A35F-789D9B76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92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3B253-6F8D-4F68-AA37-D10D0F7D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2C5615-60A4-4F48-9F2F-5A463BFCA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73573B-F646-4EC3-9ECD-77FEBD096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ED4298B-0C5A-4FB4-B2A5-397040D5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DCAC197-7255-45FF-A573-7445EA0B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4AE9427-C175-4703-B8AC-8C6E714D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083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BD183D-B2EA-4A8D-94A6-AD843A5DB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5DAA0CB-D683-4FFF-951F-4D4F3DE18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B5A7CC1-CB51-432E-A6F1-31DA0B390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2E993C9-E20D-4A91-B8A6-59A23F184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4365E75-941A-4D66-9855-03E653BA1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016F8A2-74ED-4324-9A6C-1DC97816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CB1749A-FBF6-4B8D-BDCB-8F4A8285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4AB303D-7D2E-4932-9A9D-A6A50273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552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15ACF-35B8-45EE-BDFA-3FB523F3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C750D7E-CC51-4AB1-883B-4BBBEF8D6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627F46-FFF5-4923-B434-2DB54A3A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9D6BFAB-A7E8-45C5-A6F4-ABA59830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95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25C7C41-CCA6-475D-8810-95B8B566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7F6E7FF-AE0E-4B75-92F2-035B5FA3B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BCD3986-B785-4AED-8368-2F197533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939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5BC8A-A36E-4CCF-8BC1-A9A820A8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AEB35E-900F-4832-A36C-BD7E0509F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CB55777-EB40-44B7-9072-E1BF0F316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2928DA4-ADC1-48D8-8A9A-97237BD2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7D5A1F-AD0A-4C52-B36E-FD388E11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6BA38A5-347C-4E6C-BF74-0AF55BC4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424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1A825-A5B6-480F-AC33-4EFA785F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3911619-907B-4CDD-B32F-6DFC86C2C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F80B5A8-4BFB-4590-A680-8A64969B0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D8614B5-F1B7-497B-9088-08E44804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7102A7-780F-4EB4-A7F6-4B313BA1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660DE49-06A1-4384-870E-FE3BBD1A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842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B7685B9-546E-4DDA-8071-5E29705EE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06D5EB-3F71-4B32-8CB5-E9023F58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DEB486-7013-4A2B-A346-762238A12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2BBF-58CC-4472-991F-76BF543CECA9}" type="datetimeFigureOut">
              <a:rPr lang="da-DK" smtClean="0"/>
              <a:t>07-09-2018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64BFDE1-3DAD-4685-A1F8-E8714E441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34AF668-71BE-4207-A28C-9C2209174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A2E4-18F9-4D6E-81C8-A19C9CD729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77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1F940-6333-4FD6-9DD5-6F1BDA1C72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Forældre tilfredshedsundersøgelse 2018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7E007BB-4DF3-4FA0-858E-95642C0368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Resultater</a:t>
            </a:r>
          </a:p>
        </p:txBody>
      </p:sp>
    </p:spTree>
    <p:extLst>
      <p:ext uri="{BB962C8B-B14F-4D97-AF65-F5344CB8AC3E}">
        <p14:creationId xmlns:p14="http://schemas.microsoft.com/office/powerpoint/2010/main" val="2504643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49F76-E1C6-4BBA-910C-6714C9B65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E81F330C-D0DF-44CF-B27E-A95DAD1434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612" y="-1"/>
            <a:ext cx="11662284" cy="671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7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37BAB-7E89-4058-97B7-28C6F3E4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F2A88401-3B0C-4AA6-B96E-5D0A0DF75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0466"/>
            <a:ext cx="12078528" cy="59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4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53293-381C-486B-844A-91E27A13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A91FE7F9-9147-4BF7-89FA-DABA059174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979" y="146306"/>
            <a:ext cx="11589028" cy="572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011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56B1C-AB7C-486C-AA52-599E43DB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B6D6B34E-7FDC-4882-87B6-C971D5F29F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33" y="102413"/>
            <a:ext cx="11918763" cy="591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9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EE344662-78F0-4A4E-B30D-9D59461A813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-1" y="50923"/>
            <a:ext cx="11923777" cy="682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3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35B3F-15D1-4A9D-916D-EC73C3A9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11CAAE2E-BF42-43E2-8A68-DAEE5BFF5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51206"/>
            <a:ext cx="12148175" cy="626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8FBB-3F56-4108-8010-FDB6180D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86DBDE87-A1AF-4B0A-B5AB-AD8349DD2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67" y="87782"/>
            <a:ext cx="12074778" cy="608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0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CE2C6-5098-47DA-B09C-1C0DE664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52BDE520-A01C-48B1-BA14-1972C2ABBC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1402"/>
            <a:ext cx="11941574" cy="612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8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03558-CADD-4EAF-A874-51C170D8D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22CDFEF6-6547-4787-B7C8-ADE05B244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94727" cy="630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1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FD73E-38DF-4D28-868E-BFAFCABAC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FA8DEB36-3693-4FEB-9657-9E012F2F5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7887"/>
            <a:ext cx="12218824" cy="612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6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0EB4A-EBF4-48DE-A7E2-DB22F0BD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3FC4DA30-AB4A-4817-BE96-A95257A91C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583" y="51207"/>
            <a:ext cx="11911606" cy="607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0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421374-C7D0-4E1F-8F1B-08BA22EA9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187CBA53-B992-43F8-91E5-06DADA1CB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56" y="94462"/>
            <a:ext cx="11762791" cy="598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7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</Words>
  <Application>Microsoft Office PowerPoint</Application>
  <PresentationFormat>Widescreen</PresentationFormat>
  <Paragraphs>2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Forældre tilfredshedsundersøgelse 2018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Allan Ravn</dc:creator>
  <cp:lastModifiedBy>LEDER</cp:lastModifiedBy>
  <cp:revision>17</cp:revision>
  <dcterms:created xsi:type="dcterms:W3CDTF">2018-04-04T15:12:13Z</dcterms:created>
  <dcterms:modified xsi:type="dcterms:W3CDTF">2018-09-07T13:43:23Z</dcterms:modified>
</cp:coreProperties>
</file>